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de eerste dagen van Lampje in het Zwarte Huis zullen zijn.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waarom Martha zegt dat de kamer op slot zit en de sleutel weg is.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karakterschets van Jozef maken.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2606279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08" y="4216432"/>
            <a:ext cx="3465165" cy="226672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115 en 116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voor de 	samenvatting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249872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3556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199072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117 t/m 126)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aanwijzingen voor de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karakterschets van Jozef en het monster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33" y="447776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867" y="365477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de personages voor het script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Karakterschets van Jozef en het monster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20520" y="2696217"/>
            <a:ext cx="3884808" cy="31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307806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karakterschetsen van Jozef en het monster aanvullen.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personages ontwikkelen voor het schrijven van een script.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20" y="2298502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9060742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127 t/m 139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Karakterschetsen van Jozef en het monster aanvullen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Schrijfopdracht: script met vier personages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Personages verder uitdiepen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als één personage gaan presenteren</a:t>
            </a: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Personage presenteren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11220" y="1644883"/>
            <a:ext cx="3603438" cy="288736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283955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4634835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57607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772" y="2196491"/>
            <a:ext cx="5226493" cy="323945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759" y="4010345"/>
            <a:ext cx="1160553" cy="16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ondoordringbaar(der)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bordes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weerloos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74 t/m 84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65694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78430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538" y="4114296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2" y="227312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92" y="435071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het verhaal achter het monster zou kunnen zijn.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karakterschets van het monster maken.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2298502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85 t/m 99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6751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6735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026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738" y="4362062"/>
            <a:ext cx="3042385" cy="199016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98 en 99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	karakterschets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5000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6206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is gebeurd tijdens de eerste ontmoeting tussen Lampje en het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monster.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samenvatting van de eerste ontmoeting tussen Lampje en het monster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schrijven.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145" y="2914055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26155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invullen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102 t/m 116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938" y="93511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18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1594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9853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2993</TotalTime>
  <Words>1049</Words>
  <Application>Microsoft Office PowerPoint</Application>
  <PresentationFormat>Widescreen</PresentationFormat>
  <Paragraphs>286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228</cp:revision>
  <dcterms:created xsi:type="dcterms:W3CDTF">2017-07-26T14:05:48Z</dcterms:created>
  <dcterms:modified xsi:type="dcterms:W3CDTF">2022-09-11T11:20:25Z</dcterms:modified>
</cp:coreProperties>
</file>